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73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13B794"/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85" t="-50482" r="-1285" b="50482"/>
          <a:stretch/>
        </p:blipFill>
        <p:spPr>
          <a:xfrm>
            <a:off x="0" y="-754481"/>
            <a:ext cx="686148" cy="162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BA42961-6869-4208-BD37-A276F78BA9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4555" y="1205867"/>
            <a:ext cx="4352854" cy="50239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9723092-90C8-443D-968D-84B22E659E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53850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L’objet mystère…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5814205"/>
            <a:ext cx="7931224" cy="83912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Oral 3 Je participe à des échanges.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G14 Je pose des questions (phrases interrogatives)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500F6D6D-ED0E-4C59-9B0B-05D22CAEDB1B}"/>
              </a:ext>
            </a:extLst>
          </p:cNvPr>
          <p:cNvSpPr txBox="1">
            <a:spLocks/>
          </p:cNvSpPr>
          <p:nvPr/>
        </p:nvSpPr>
        <p:spPr>
          <a:xfrm>
            <a:off x="1069676" y="1459194"/>
            <a:ext cx="4148718" cy="46910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Ton enseignant a choisi un objet de la classe. Pose des questions pour deviner de quel objet il s’agit. Tu peux interroger sur la forme, la couleur, l’utilisation…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C106119A-D19B-4027-8F35-12DE8C3CCE6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400" y="1939675"/>
            <a:ext cx="5212915" cy="3479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6683E75-8CA4-BCD0-115F-1A08FBE50BE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53850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b="1" dirty="0"/>
              <a:t>L’objet mystère…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5814205"/>
            <a:ext cx="7931224" cy="83912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Oral 3 Je participe à des échanges.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G6/G14 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pose des questions (phrases interrogatives)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8CCBF369-5605-4AC9-884A-2DCDF4638739}"/>
              </a:ext>
            </a:extLst>
          </p:cNvPr>
          <p:cNvSpPr txBox="1">
            <a:spLocks/>
          </p:cNvSpPr>
          <p:nvPr/>
        </p:nvSpPr>
        <p:spPr>
          <a:xfrm>
            <a:off x="1086929" y="1748366"/>
            <a:ext cx="3983098" cy="46910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Cette fois c’est un élève du groupe qui a choisi un objet.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 groupe, posez des questions pour deviner l’objet choisi par chacun.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3">
            <a:extLst>
              <a:ext uri="{FF2B5EF4-FFF2-40B4-BE49-F238E27FC236}">
                <a16:creationId xmlns:a16="http://schemas.microsoft.com/office/drawing/2014/main" id="{55044C94-E35B-4E67-8241-D517278669B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454" y="1113888"/>
            <a:ext cx="4797968" cy="4797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6953C86-2819-C431-EFD1-D3DB6B36F3F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53850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975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116</Words>
  <Application>Microsoft Office PowerPoint</Application>
  <PresentationFormat>Grand écran</PresentationFormat>
  <Paragraphs>20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L’objet mystère…</vt:lpstr>
      <vt:lpstr>L’objet mystère…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21</cp:revision>
  <dcterms:created xsi:type="dcterms:W3CDTF">2021-07-17T07:25:24Z</dcterms:created>
  <dcterms:modified xsi:type="dcterms:W3CDTF">2022-08-25T11:54:54Z</dcterms:modified>
</cp:coreProperties>
</file>